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78" r:id="rId5"/>
    <p:sldId id="279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7" r:id="rId21"/>
    <p:sldId id="280" r:id="rId22"/>
    <p:sldId id="282" r:id="rId23"/>
    <p:sldId id="281" r:id="rId24"/>
    <p:sldId id="283" r:id="rId25"/>
    <p:sldId id="285" r:id="rId26"/>
    <p:sldId id="284" r:id="rId27"/>
    <p:sldId id="287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민 이" initials="정이" lastIdx="1" clrIdx="0">
    <p:extLst>
      <p:ext uri="{19B8F6BF-5375-455C-9EA6-DF929625EA0E}">
        <p15:presenceInfo xmlns:p15="http://schemas.microsoft.com/office/powerpoint/2012/main" userId="4a3b901fb460a8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28F4A9-58F3-5616-86B9-BEC9AFFA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53725" cy="6235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F39B32-293F-D4A8-762D-8FE69D97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4A080DF-0E1D-D2E1-B0AB-3D6F83365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88103"/>
            <a:ext cx="8959442" cy="66989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M &amp; m  (movie &amp; </a:t>
            </a:r>
            <a:r>
              <a:rPr lang="en-US" altLang="ko-KR" sz="4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mbti</a:t>
            </a:r>
            <a:r>
              <a:rPr lang="en-US" altLang="ko-KR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endParaRPr lang="ko-KR" altLang="en-US" sz="4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765FC9-1F83-366B-3834-940BBFBDAFD8}"/>
              </a:ext>
            </a:extLst>
          </p:cNvPr>
          <p:cNvSpPr/>
          <p:nvPr/>
        </p:nvSpPr>
        <p:spPr>
          <a:xfrm>
            <a:off x="9469074" y="2380376"/>
            <a:ext cx="2594993" cy="343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조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조형준</a:t>
            </a: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이정민  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홍지윤  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김해오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A21160-5194-ED39-502F-B1F66CDCF59B}"/>
              </a:ext>
            </a:extLst>
          </p:cNvPr>
          <p:cNvSpPr/>
          <p:nvPr/>
        </p:nvSpPr>
        <p:spPr>
          <a:xfrm>
            <a:off x="5948414" y="6188103"/>
            <a:ext cx="618066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2023 Presentation  </a:t>
            </a:r>
          </a:p>
        </p:txBody>
      </p:sp>
    </p:spTree>
    <p:extLst>
      <p:ext uri="{BB962C8B-B14F-4D97-AF65-F5344CB8AC3E}">
        <p14:creationId xmlns:p14="http://schemas.microsoft.com/office/powerpoint/2010/main" val="389098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3628C5-F68A-0EBA-0594-A0740364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245"/>
            <a:ext cx="8707772" cy="60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Excel)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2D5DAB-072B-403F-EF79-BB8075DB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265"/>
            <a:ext cx="2845556" cy="3167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3ED67E-00F7-0313-CCD8-134395BAB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813" y="700266"/>
            <a:ext cx="3158476" cy="3179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C31A2-2237-C9D0-41BC-BD6D965B5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15" y="700265"/>
            <a:ext cx="3549749" cy="3179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2FA546-23D5-0C4C-88A4-FC2B7FBB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47" y="3861060"/>
            <a:ext cx="3343834" cy="2990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4835D4-E64B-B307-A2E1-B7F021825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3215" y="1585754"/>
            <a:ext cx="3668785" cy="52722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81C1F6-392E-4FDB-6B39-B4BC4B0ED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2361" y="3867323"/>
            <a:ext cx="3534874" cy="2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8AB0E1-677D-BD89-5190-A39BA04D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" y="700264"/>
            <a:ext cx="5659131" cy="27287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F3A8EB-FAD7-D203-7DDF-072A040E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62" y="700265"/>
            <a:ext cx="3295985" cy="27287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Excel)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ED0BE5-C4DF-58F3-253A-E18550FD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500" y="700265"/>
            <a:ext cx="2660058" cy="27287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1B9B9B-F3A9-C941-5239-1C7F68A05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6903"/>
            <a:ext cx="5616374" cy="3429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1296E5-A244-6078-3426-E7DA88A4E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452" y="3428999"/>
            <a:ext cx="3207775" cy="34290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4AF06C-4033-E5AC-0C62-270CEC349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306" y="1400530"/>
            <a:ext cx="3003392" cy="54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3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DD0923F-29E4-39F4-933A-8AC76002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853"/>
            <a:ext cx="5352176" cy="25558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Excel)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02D534-3BAA-C2AE-2B8D-1AB1653D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30667"/>
            <a:ext cx="4471713" cy="3627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19194B-DABC-4C85-9616-B349B6899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160" y="674853"/>
            <a:ext cx="5245563" cy="20360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2D1103-B7E6-39D5-78A5-C3176C8F6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531" y="2573711"/>
            <a:ext cx="3969469" cy="4284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C32CBA-1307-8A8E-21EC-6DE722596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295" y="2710882"/>
            <a:ext cx="3990236" cy="41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테이블 정의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98F63E-AB5B-103F-467D-B9B31759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1596199"/>
            <a:ext cx="8854972" cy="52618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6A1F05-2BDB-5875-9FA6-AC333F47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544" y="1593908"/>
            <a:ext cx="3340456" cy="52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ED5AB0-983E-C6C9-719C-029E1ADA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25"/>
            <a:ext cx="9978214" cy="25615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테이블 정의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840B9-3396-06E8-9162-8C4C92CFF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0705"/>
            <a:ext cx="9978215" cy="37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8AD72-E5C4-FC06-4D21-3ED8C33A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127"/>
            <a:ext cx="12075621" cy="55828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테이블 정의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테이블 정의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ED15B0-D55C-A8EA-F6DB-185F6663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782"/>
            <a:ext cx="11467750" cy="47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E7F070-15C5-2941-4CBB-6499E5DD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578"/>
            <a:ext cx="10830187" cy="61924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(MVC 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설계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37BA2-B5AC-AE73-0CF1-BFB8A257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95" y="234604"/>
            <a:ext cx="9404723" cy="1400530"/>
          </a:xfrm>
        </p:spPr>
        <p:txBody>
          <a:bodyPr/>
          <a:lstStyle/>
          <a:p>
            <a:r>
              <a:rPr lang="ko-KR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팀원 별 역할 분담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91AC500-2771-0074-9CB0-B94795C8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026073"/>
              </p:ext>
            </p:extLst>
          </p:nvPr>
        </p:nvGraphicFramePr>
        <p:xfrm>
          <a:off x="0" y="1298505"/>
          <a:ext cx="12192000" cy="555949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82589">
                  <a:extLst>
                    <a:ext uri="{9D8B030D-6E8A-4147-A177-3AD203B41FA5}">
                      <a16:colId xmlns:a16="http://schemas.microsoft.com/office/drawing/2014/main" val="145484469"/>
                    </a:ext>
                  </a:extLst>
                </a:gridCol>
                <a:gridCol w="2510663">
                  <a:extLst>
                    <a:ext uri="{9D8B030D-6E8A-4147-A177-3AD203B41FA5}">
                      <a16:colId xmlns:a16="http://schemas.microsoft.com/office/drawing/2014/main" val="650479873"/>
                    </a:ext>
                  </a:extLst>
                </a:gridCol>
                <a:gridCol w="7698748">
                  <a:extLst>
                    <a:ext uri="{9D8B030D-6E8A-4147-A177-3AD203B41FA5}">
                      <a16:colId xmlns:a16="http://schemas.microsoft.com/office/drawing/2014/main" val="1446289344"/>
                    </a:ext>
                  </a:extLst>
                </a:gridCol>
              </a:tblGrid>
              <a:tr h="1111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3362040"/>
                  </a:ext>
                </a:extLst>
              </a:tr>
              <a:tr h="111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조형준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비밀번호찾기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유효성 검사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5609424"/>
                  </a:ext>
                </a:extLst>
              </a:tr>
              <a:tr h="111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이정민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회원정보수정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회원탈퇴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프로필이미지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첨부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및 수정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유저검색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방명록 작성수정삭제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답글 작성삭제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팔로우팔로잉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기능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파트별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기능 취합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유효성검사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0400019"/>
                  </a:ext>
                </a:extLst>
              </a:tr>
              <a:tr h="111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홍지윤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 평점 입력 및 리뷰 작성수정삭제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리뷰리스트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리뷰상세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좋아요 기능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댓글 작성수정삭제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대댓글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작성수정삭제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유효성검사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5283152"/>
                  </a:ext>
                </a:extLst>
              </a:tr>
              <a:tr h="1111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김해오</a:t>
                      </a:r>
                      <a:endParaRPr lang="ko-KR" altLang="en-US" sz="18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부트스트랩 이용 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Html,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CSS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검색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영화리스트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영화상세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영화등록수정삭제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찜 기능</a:t>
                      </a:r>
                      <a:r>
                        <a:rPr lang="en-US" altLang="ko-KR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유효성검사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2730958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24A6B20-44C2-EBD1-7876-4A3F54FC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8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499325-D2D1-CBE4-E695-47D87FE79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60727" y="0"/>
            <a:ext cx="1258349" cy="5826125"/>
          </a:xfrm>
        </p:spPr>
        <p:txBody>
          <a:bodyPr/>
          <a:lstStyle/>
          <a:p>
            <a:b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b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ko-KR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목차</a:t>
            </a:r>
            <a: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endParaRPr lang="ko-KR" altLang="en-US" sz="5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708B95-368A-5B0F-1168-2BFAD67796B4}"/>
              </a:ext>
            </a:extLst>
          </p:cNvPr>
          <p:cNvSpPr/>
          <p:nvPr/>
        </p:nvSpPr>
        <p:spPr>
          <a:xfrm>
            <a:off x="2541864" y="944983"/>
            <a:ext cx="6409188" cy="517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타겟과 주제선정이유 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개발환경 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프로젝트 산출물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파트분담 소개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시스템 주요 코드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작품시연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9943-6246-06DF-BE1C-B4A5FF6F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폴더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43A96-E4D2-84C1-78F3-EE916B28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618"/>
            <a:ext cx="2875911" cy="6262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B9E76-00DD-440A-821A-9FC0C004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37" y="2348918"/>
            <a:ext cx="3006056" cy="4509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F812D-A91B-4C5C-A4DF-C4704D85C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820" y="13563"/>
            <a:ext cx="2736170" cy="68444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7B5D9-2DC9-6CBE-D5DA-8E5AA9E9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880" y="2830734"/>
            <a:ext cx="3287120" cy="40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시스템 주요 코드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멤버컨트롤러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마이페이지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15A7A7-1FAD-1DEC-C79E-75F11863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605"/>
            <a:ext cx="9345736" cy="63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3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구현화면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마이페이지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5E1889-A4C9-7A04-24AE-AC51F6C1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5952"/>
            <a:ext cx="8006409" cy="5813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C86B50-2D6B-ECF0-62EE-FE3E97091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140" y="0"/>
            <a:ext cx="4213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시스템 주요 코드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멤버 서비스 </a:t>
            </a:r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구현부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F212C1-E39E-8282-7FD5-8BA16258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451"/>
            <a:ext cx="9345736" cy="62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9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구현화면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푸터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jsp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38D0EB-2407-1B64-8FB8-0204BA58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704"/>
            <a:ext cx="12192000" cy="44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9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시스템 주요 코드 및 구현화면 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메일 인증 서비스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7470E0-3645-D40B-F414-BC40F7E9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08" y="598679"/>
            <a:ext cx="6630473" cy="62593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8B0B19-1027-7659-5F37-334DBE45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24" y="1593908"/>
            <a:ext cx="6557768" cy="21646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F52DE1-2BAB-5F76-E8C1-0DDE9549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61" y="4099933"/>
            <a:ext cx="5172150" cy="20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시스템 주요 코드 및 구현화면 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메일 인증 서비스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BF1FF3-AFDC-008F-D965-E415451A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787"/>
            <a:ext cx="7245224" cy="608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D87C72-3028-FB13-16F1-6FF9281F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16" y="1271547"/>
            <a:ext cx="6396084" cy="55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0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구현화면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푸터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jsp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38D0EB-2407-1B64-8FB8-0204BA58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704"/>
            <a:ext cx="12192000" cy="44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7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600B-CEE2-997E-1DFF-544A35830590}"/>
              </a:ext>
            </a:extLst>
          </p:cNvPr>
          <p:cNvSpPr txBox="1">
            <a:spLocks/>
          </p:cNvSpPr>
          <p:nvPr/>
        </p:nvSpPr>
        <p:spPr>
          <a:xfrm>
            <a:off x="1082339" y="2728735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시연</a:t>
            </a:r>
            <a:endParaRPr lang="ko-KR" altLang="en-US" sz="6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7117CA-FF28-9D35-9DC6-43ECF79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600B-CEE2-997E-1DFF-544A35830590}"/>
              </a:ext>
            </a:extLst>
          </p:cNvPr>
          <p:cNvSpPr txBox="1">
            <a:spLocks/>
          </p:cNvSpPr>
          <p:nvPr/>
        </p:nvSpPr>
        <p:spPr>
          <a:xfrm>
            <a:off x="1082339" y="2728735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감사합니다</a:t>
            </a:r>
            <a:r>
              <a:rPr lang="en-US" altLang="ko-KR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</a:p>
          <a:p>
            <a:pPr algn="ctr"/>
            <a:endParaRPr lang="en-US" altLang="ko-KR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7117CA-FF28-9D35-9DC6-43ECF79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1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0516A-90F2-6604-B524-5F399B4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타겟과 주제선정이유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7D9F7-61AE-650F-AC11-3C705684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4744"/>
            <a:ext cx="11081857" cy="5283255"/>
          </a:xfrm>
        </p:spPr>
        <p:txBody>
          <a:bodyPr>
            <a:normAutofit/>
          </a:bodyPr>
          <a:lstStyle/>
          <a:p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B1F49A-BF23-C8AF-10D0-2DA1BBBF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26AE99-9F25-CC42-9F0D-E3070931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69" y="1768122"/>
            <a:ext cx="6106096" cy="3719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3E8238-7697-FCD8-563D-334D4E1A2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5" y="1149473"/>
            <a:ext cx="4598976" cy="459897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89CE184-F545-D8F5-D420-4235735681C3}"/>
              </a:ext>
            </a:extLst>
          </p:cNvPr>
          <p:cNvSpPr txBox="1">
            <a:spLocks/>
          </p:cNvSpPr>
          <p:nvPr/>
        </p:nvSpPr>
        <p:spPr>
          <a:xfrm>
            <a:off x="1" y="5922663"/>
            <a:ext cx="12192000" cy="872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5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0516A-90F2-6604-B524-5F399B4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뭐 보지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7D9F7-61AE-650F-AC11-3C705684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4744"/>
            <a:ext cx="11081857" cy="5283255"/>
          </a:xfrm>
        </p:spPr>
        <p:txBody>
          <a:bodyPr>
            <a:normAutofit/>
          </a:bodyPr>
          <a:lstStyle/>
          <a:p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B1F49A-BF23-C8AF-10D0-2DA1BBBF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5AC6561-AF60-F169-53F9-944F8C93AB86}"/>
              </a:ext>
            </a:extLst>
          </p:cNvPr>
          <p:cNvSpPr txBox="1">
            <a:spLocks/>
          </p:cNvSpPr>
          <p:nvPr/>
        </p:nvSpPr>
        <p:spPr>
          <a:xfrm>
            <a:off x="1" y="5457470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223A17-61ED-902C-7D2D-B8198FD4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2381337"/>
            <a:ext cx="2095326" cy="2095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69681-7EAA-0D15-5A19-0E9A09C3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05" y="581903"/>
            <a:ext cx="2386338" cy="2386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5D7108-7AA5-64C7-3C25-D47A37056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504" y="3412663"/>
            <a:ext cx="4579979" cy="25647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FB7A0A-8527-5EAD-AE61-25A09171C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376" y="476174"/>
            <a:ext cx="2735402" cy="20489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965506-3FB7-60BA-FC54-B18CBC91D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459" y="2525085"/>
            <a:ext cx="3132603" cy="25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0516A-90F2-6604-B524-5F399B4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타겟과 주제선정이유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7D9F7-61AE-650F-AC11-3C705684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4744"/>
            <a:ext cx="11081857" cy="5283255"/>
          </a:xfrm>
        </p:spPr>
        <p:txBody>
          <a:bodyPr>
            <a:normAutofit/>
          </a:bodyPr>
          <a:lstStyle/>
          <a:p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기존 </a:t>
            </a:r>
            <a:r>
              <a:rPr lang="ko-KR" alt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영화리뷰사이트에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접목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(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영화 볼 수 있는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OTT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링크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타겟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10 ~ 40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</a:t>
            </a: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선정이유 </a:t>
            </a: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MBTI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는 본인 또는 타인의 성격적인 특성에 대해서 이해하고 다른 사람들과 소통하기 위한 도구로서 많이 활용된다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어떤 영화를 볼지 고민하는 사람들이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혼자나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각기 다른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MBTI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를 가진 연인이나 친구 등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단순히 평점이나 장르를 통해서 선택하는 것이 아닌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타 사이트와 다른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MBTI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를 기반으로 영화를 추천하여 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MZ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세대의 흥미를 이끌어내 차별화된 해당 사이트를 이용하도록 한다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38A44-23D8-9AEC-B10F-C52B5F70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0" y="796954"/>
            <a:ext cx="3577309" cy="1808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B1F49A-BF23-C8AF-10D0-2DA1BBBF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24078-F1B5-9EF4-C96F-FD7F75749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05" y="796954"/>
            <a:ext cx="3205316" cy="1802991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E0E065F4-0843-1C33-3D1C-6602B7CDA387}"/>
              </a:ext>
            </a:extLst>
          </p:cNvPr>
          <p:cNvSpPr/>
          <p:nvPr/>
        </p:nvSpPr>
        <p:spPr>
          <a:xfrm>
            <a:off x="4833278" y="2504171"/>
            <a:ext cx="922789" cy="89272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7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CF7A1-70F8-A271-E7BA-43E4A108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개발환경</a:t>
            </a:r>
            <a:b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5BE2A-0B2E-3144-FD4C-F2569C53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B49C3FC-2322-D408-8995-F46B32D2BBA4}"/>
              </a:ext>
            </a:extLst>
          </p:cNvPr>
          <p:cNvSpPr txBox="1">
            <a:spLocks/>
          </p:cNvSpPr>
          <p:nvPr/>
        </p:nvSpPr>
        <p:spPr>
          <a:xfrm>
            <a:off x="81253" y="979055"/>
            <a:ext cx="9264483" cy="5792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운영체제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Window10</a:t>
            </a: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서버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 Tomcat 9.0</a:t>
            </a:r>
          </a:p>
          <a:p>
            <a:endParaRPr lang="ko-KR" altLang="en-US" dirty="0"/>
          </a:p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DBMS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Oracle 19c </a:t>
            </a:r>
          </a:p>
          <a:p>
            <a:endParaRPr lang="ko-KR" altLang="en-US" dirty="0"/>
          </a:p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Framework/Library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Spring Framework 5,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Mybatis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3, Bootstrap, Maven,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Jquery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(Ajax), Java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Mail API 1.4.7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개발언어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JAVA, JSP, JavaScript, SQL, Html, </a:t>
            </a: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Eclipse,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Sql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Developer, Chrome Browser</a:t>
            </a: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협업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 : </a:t>
            </a:r>
            <a:r>
              <a:rPr lang="en-US" altLang="ko-K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Jandi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일정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3712A-6A45-860C-16CF-902D6464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787"/>
            <a:ext cx="9287595" cy="6086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6158CA-340F-9380-2A3A-25D81ACC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154"/>
            <a:ext cx="8581938" cy="61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3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E309E-A01F-5DD0-8F1F-F437D293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산출물 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와이어프레임</a:t>
            </a: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5033A-AE4D-9E83-0E78-8A91CB08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36" y="0"/>
            <a:ext cx="2846264" cy="159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929C1-CBBF-7346-446A-B4718CDA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8798749" cy="60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5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563</TotalTime>
  <Words>417</Words>
  <Application>Microsoft Office PowerPoint</Application>
  <PresentationFormat>와이드스크린</PresentationFormat>
  <Paragraphs>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이온</vt:lpstr>
      <vt:lpstr>PowerPoint 프레젠테이션</vt:lpstr>
      <vt:lpstr>       목차  </vt:lpstr>
      <vt:lpstr>타겟과 주제선정이유</vt:lpstr>
      <vt:lpstr> 뭐 보지?</vt:lpstr>
      <vt:lpstr>타겟과 주제선정이유</vt:lpstr>
      <vt:lpstr> 개발환경 </vt:lpstr>
      <vt:lpstr>프로젝트 산출물 (프로젝트 일정)</vt:lpstr>
      <vt:lpstr>프로젝트 산출물 (와이어프레임)</vt:lpstr>
      <vt:lpstr>프로젝트 산출물 (와이어프레임)</vt:lpstr>
      <vt:lpstr>프로젝트 산출물 (와이어프레임)</vt:lpstr>
      <vt:lpstr>프로젝트 산출물 (와이어프레임 Excel)</vt:lpstr>
      <vt:lpstr>프로젝트 산출물 (와이어프레임 Excel)</vt:lpstr>
      <vt:lpstr>프로젝트 산출물 (와이어프레임 Excel)</vt:lpstr>
      <vt:lpstr>프로젝트 산출물 (테이블 정의)</vt:lpstr>
      <vt:lpstr>프로젝트 산출물 (테이블 정의)</vt:lpstr>
      <vt:lpstr>프로젝트 산출물 (테이블 정의)</vt:lpstr>
      <vt:lpstr>프로젝트 산출물 (테이블 정의)</vt:lpstr>
      <vt:lpstr>프로젝트 산출물 (MVC 설계)</vt:lpstr>
      <vt:lpstr>팀원 별 역할 분담</vt:lpstr>
      <vt:lpstr>프로젝트 폴더 구조</vt:lpstr>
      <vt:lpstr>시스템 주요 코드 (멤버컨트롤러 마이페이지)</vt:lpstr>
      <vt:lpstr>구현화면 (마이페이지)</vt:lpstr>
      <vt:lpstr>시스템 주요 코드 (멤버 서비스 구현부)</vt:lpstr>
      <vt:lpstr>구현화면 (푸터 jsp)</vt:lpstr>
      <vt:lpstr>시스템 주요 코드 및 구현화면  (메일 인증 서비스)</vt:lpstr>
      <vt:lpstr>시스템 주요 코드 및 구현화면  (메일 인증 서비스)</vt:lpstr>
      <vt:lpstr>구현화면 (푸터 jsp)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 이</dc:creator>
  <cp:lastModifiedBy>정민 이</cp:lastModifiedBy>
  <cp:revision>39</cp:revision>
  <dcterms:created xsi:type="dcterms:W3CDTF">2023-07-20T02:12:02Z</dcterms:created>
  <dcterms:modified xsi:type="dcterms:W3CDTF">2023-07-24T07:29:55Z</dcterms:modified>
</cp:coreProperties>
</file>